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0.0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  <p:sldMasterId id="2147483661" r:id="rId2"/>
    <p:sldMasterId id="2147483663" r:id="rId3"/>
    <p:sldMasterId id="2147483665" r:id="rId4"/>
    <p:sldMasterId id="2147483667" r:id="rId5"/>
    <p:sldMasterId id="2147483669" r:id="rId6"/>
  </p:sldMasterIdLst>
  <p:sldIdLst>
    <p:sldId id="259" r:id="rId7"/>
    <p:sldId id="262" r:id="rId8"/>
    <p:sldId id="265" r:id="rId9"/>
    <p:sldId id="268" r:id="rId10"/>
    <p:sldId id="271" r:id="rId11"/>
  </p:sldIdLst>
  <p:sldSz cx="9144000" cy="6858000"/>
  <p:notesSz cx="6858000" cy="9144000"/>
  <p:custDataLst>
    <p:tags r:id="rId12"/>
  </p:custDataLst>
  <p:defaultTextStyle>
    <a:defPPr>
      <a:defRPr lang="en-US" smtId="4294967295"/>
    </a:defPPr>
    <a:lvl1pPr marL="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 smtId="4294967295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>
        <p:scale>
          <a:sx n="0" d="100"/>
          <a:sy n="0" d="100"/>
        </p:scale>
        <p:origin x="0" y="0"/>
      </p:cViewPr>
    </p:cSldViewPr>
  </p:slideViewPr>
  <p:notesViewPr>
    <p:cSldViewPr>
      <p:cViewPr>
        <p:scale>
          <a:sx n="0" d="100"/>
          <a:sy n="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smtId="42949672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 smtId="4294967295"/>
              <a:t>Click to edit Master subtitle style</a:t>
            </a:r>
            <a:endParaRPr lang="en-US" smtId="4294967295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4BE0B9A-6037-4EB4-9D73-11FE0816533A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4E11219-F8D1-4390-B05B-2EF0FE15072A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 smtId="4294967295"/>
            </a:lvl1pPr>
          </a:lstStyle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 smtId="4294967295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 smtId="4294967295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 smtId="4294967295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 smtId="42949672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 smtId="4294967295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BDC1684-B069-4808-9893-7B428FADEC81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 smtId="4294967295"/>
            </a:lvl1pPr>
            <a:lvl2pPr>
              <a:defRPr sz="2400" smtId="4294967295"/>
            </a:lvl2pPr>
            <a:lvl3pPr>
              <a:defRPr sz="2000" smtId="4294967295"/>
            </a:lvl3pPr>
            <a:lvl4pPr>
              <a:defRPr sz="1800" smtId="4294967295"/>
            </a:lvl4pPr>
            <a:lvl5pPr>
              <a:defRPr sz="1800" smtId="4294967295"/>
            </a:lvl5pPr>
            <a:lvl6pPr>
              <a:defRPr sz="1800" smtId="4294967295"/>
            </a:lvl6pPr>
            <a:lvl7pPr>
              <a:defRPr sz="1800" smtId="4294967295"/>
            </a:lvl7pPr>
            <a:lvl8pPr>
              <a:defRPr sz="1800" smtId="4294967295"/>
            </a:lvl8pPr>
            <a:lvl9pPr>
              <a:defRPr sz="1800" smtId="4294967295"/>
            </a:lvl9pPr>
          </a:lstStyle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 smtId="4294967295"/>
            </a:lvl1pPr>
            <a:lvl2pPr>
              <a:defRPr sz="2400" smtId="4294967295"/>
            </a:lvl2pPr>
            <a:lvl3pPr>
              <a:defRPr sz="2000" smtId="4294967295"/>
            </a:lvl3pPr>
            <a:lvl4pPr>
              <a:defRPr sz="1800" smtId="4294967295"/>
            </a:lvl4pPr>
            <a:lvl5pPr>
              <a:defRPr sz="1800" smtId="4294967295"/>
            </a:lvl5pPr>
            <a:lvl6pPr>
              <a:defRPr sz="1800" smtId="4294967295"/>
            </a:lvl6pPr>
            <a:lvl7pPr>
              <a:defRPr sz="1800" smtId="4294967295"/>
            </a:lvl7pPr>
            <a:lvl8pPr>
              <a:defRPr sz="1800" smtId="4294967295"/>
            </a:lvl8pPr>
            <a:lvl9pPr>
              <a:defRPr sz="1800" smtId="4294967295"/>
            </a:lvl9pPr>
          </a:lstStyle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3E7846E1-8887-4942-9A71-07E6CD1A2598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 smtId="4294967295"/>
            </a:lvl1pPr>
            <a:lvl2pPr marL="457200" indent="0">
              <a:buNone/>
              <a:defRPr sz="2000" b="1" smtId="4294967295"/>
            </a:lvl2pPr>
            <a:lvl3pPr marL="914400" indent="0">
              <a:buNone/>
              <a:defRPr sz="1800" b="1" smtId="4294967295"/>
            </a:lvl3pPr>
            <a:lvl4pPr marL="1371600" indent="0">
              <a:buNone/>
              <a:defRPr sz="1600" b="1" smtId="4294967295"/>
            </a:lvl4pPr>
            <a:lvl5pPr marL="1828800" indent="0">
              <a:buNone/>
              <a:defRPr sz="1600" b="1" smtId="4294967295"/>
            </a:lvl5pPr>
            <a:lvl6pPr marL="2286000" indent="0">
              <a:buNone/>
              <a:defRPr sz="1600" b="1" smtId="4294967295"/>
            </a:lvl6pPr>
            <a:lvl7pPr marL="2743200" indent="0">
              <a:buNone/>
              <a:defRPr sz="1600" b="1" smtId="4294967295"/>
            </a:lvl7pPr>
            <a:lvl8pPr marL="3200400" indent="0">
              <a:buNone/>
              <a:defRPr sz="1600" b="1" smtId="4294967295"/>
            </a:lvl8pPr>
            <a:lvl9pPr marL="3657600" indent="0">
              <a:buNone/>
              <a:defRPr sz="1600" b="1" smtId="4294967295"/>
            </a:lvl9pPr>
          </a:lstStyle>
          <a:p>
            <a:r>
              <a:rPr lang="en-US" smtClean="0" smtId="4294967295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 smtId="4294967295"/>
            </a:lvl1pPr>
            <a:lvl2pPr>
              <a:defRPr sz="2000" smtId="4294967295"/>
            </a:lvl2pPr>
            <a:lvl3pPr>
              <a:defRPr sz="1800" smtId="4294967295"/>
            </a:lvl3pPr>
            <a:lvl4pPr>
              <a:defRPr sz="1600" smtId="4294967295"/>
            </a:lvl4pPr>
            <a:lvl5pPr>
              <a:defRPr sz="1600" smtId="4294967295"/>
            </a:lvl5pPr>
            <a:lvl6pPr>
              <a:defRPr sz="1600" smtId="4294967295"/>
            </a:lvl6pPr>
            <a:lvl7pPr>
              <a:defRPr sz="1600" smtId="4294967295"/>
            </a:lvl7pPr>
            <a:lvl8pPr>
              <a:defRPr sz="1600" smtId="4294967295"/>
            </a:lvl8pPr>
            <a:lvl9pPr>
              <a:defRPr sz="1600" smtId="4294967295"/>
            </a:lvl9pPr>
          </a:lstStyle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 smtId="4294967295"/>
            </a:lvl1pPr>
            <a:lvl2pPr marL="457200" indent="0">
              <a:buNone/>
              <a:defRPr sz="2000" b="1" smtId="4294967295"/>
            </a:lvl2pPr>
            <a:lvl3pPr marL="914400" indent="0">
              <a:buNone/>
              <a:defRPr sz="1800" b="1" smtId="4294967295"/>
            </a:lvl3pPr>
            <a:lvl4pPr marL="1371600" indent="0">
              <a:buNone/>
              <a:defRPr sz="1600" b="1" smtId="4294967295"/>
            </a:lvl4pPr>
            <a:lvl5pPr marL="1828800" indent="0">
              <a:buNone/>
              <a:defRPr sz="1600" b="1" smtId="4294967295"/>
            </a:lvl5pPr>
            <a:lvl6pPr marL="2286000" indent="0">
              <a:buNone/>
              <a:defRPr sz="1600" b="1" smtId="4294967295"/>
            </a:lvl6pPr>
            <a:lvl7pPr marL="2743200" indent="0">
              <a:buNone/>
              <a:defRPr sz="1600" b="1" smtId="4294967295"/>
            </a:lvl7pPr>
            <a:lvl8pPr marL="3200400" indent="0">
              <a:buNone/>
              <a:defRPr sz="1600" b="1" smtId="4294967295"/>
            </a:lvl8pPr>
            <a:lvl9pPr marL="3657600" indent="0">
              <a:buNone/>
              <a:defRPr sz="1600" b="1" smtId="4294967295"/>
            </a:lvl9pPr>
          </a:lstStyle>
          <a:p>
            <a:r>
              <a:rPr lang="en-US" smtClean="0" smtId="4294967295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 smtId="4294967295"/>
            </a:lvl1pPr>
            <a:lvl2pPr>
              <a:defRPr sz="2000" smtId="4294967295"/>
            </a:lvl2pPr>
            <a:lvl3pPr>
              <a:defRPr sz="1800" smtId="4294967295"/>
            </a:lvl3pPr>
            <a:lvl4pPr>
              <a:defRPr sz="1600" smtId="4294967295"/>
            </a:lvl4pPr>
            <a:lvl5pPr>
              <a:defRPr sz="1600" smtId="4294967295"/>
            </a:lvl5pPr>
            <a:lvl6pPr>
              <a:defRPr sz="1600" smtId="4294967295"/>
            </a:lvl6pPr>
            <a:lvl7pPr>
              <a:defRPr sz="1600" smtId="4294967295"/>
            </a:lvl7pPr>
            <a:lvl8pPr>
              <a:defRPr sz="1600" smtId="4294967295"/>
            </a:lvl8pPr>
            <a:lvl9pPr>
              <a:defRPr sz="1600" smtId="4294967295"/>
            </a:lvl9pPr>
          </a:lstStyle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0147F90E-06EA-4B19-9CB6-A44E62C9D015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A7DC3DC-C23A-49FB-A74C-D1E5A10449B2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FCFC8EBE-62BD-4DE2-93B6-E85A4455BD19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 smtId="4294967295"/>
            </a:lvl1pPr>
          </a:lstStyle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 smtId="4294967295"/>
            </a:lvl1pPr>
            <a:lvl2pPr>
              <a:defRPr sz="2800" smtId="4294967295"/>
            </a:lvl2pPr>
            <a:lvl3pPr>
              <a:defRPr sz="2400" smtId="4294967295"/>
            </a:lvl3pPr>
            <a:lvl4pPr>
              <a:defRPr sz="2000" smtId="4294967295"/>
            </a:lvl4pPr>
            <a:lvl5pPr>
              <a:defRPr sz="2000" smtId="4294967295"/>
            </a:lvl5pPr>
            <a:lvl6pPr>
              <a:defRPr sz="2000" smtId="4294967295"/>
            </a:lvl6pPr>
            <a:lvl7pPr>
              <a:defRPr sz="2000" smtId="4294967295"/>
            </a:lvl7pPr>
            <a:lvl8pPr>
              <a:defRPr sz="2000" smtId="4294967295"/>
            </a:lvl8pPr>
            <a:lvl9pPr>
              <a:defRPr sz="2000" smtId="4294967295"/>
            </a:lvl9pPr>
          </a:lstStyle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 smtId="4294967295"/>
            </a:lvl1pPr>
            <a:lvl2pPr marL="457200" indent="0">
              <a:buNone/>
              <a:defRPr sz="1200" smtId="4294967295"/>
            </a:lvl2pPr>
            <a:lvl3pPr marL="914400" indent="0">
              <a:buNone/>
              <a:defRPr sz="1000" smtId="4294967295"/>
            </a:lvl3pPr>
            <a:lvl4pPr marL="1371600" indent="0">
              <a:buNone/>
              <a:defRPr sz="900" smtId="4294967295"/>
            </a:lvl4pPr>
            <a:lvl5pPr marL="1828800" indent="0">
              <a:buNone/>
              <a:defRPr sz="900" smtId="4294967295"/>
            </a:lvl5pPr>
            <a:lvl6pPr marL="2286000" indent="0">
              <a:buNone/>
              <a:defRPr sz="900" smtId="4294967295"/>
            </a:lvl6pPr>
            <a:lvl7pPr marL="2743200" indent="0">
              <a:buNone/>
              <a:defRPr sz="900" smtId="4294967295"/>
            </a:lvl7pPr>
            <a:lvl8pPr marL="3200400" indent="0">
              <a:buNone/>
              <a:defRPr sz="900" smtId="4294967295"/>
            </a:lvl8pPr>
            <a:lvl9pPr marL="3657600" indent="0">
              <a:buNone/>
              <a:defRPr sz="900" smtId="4294967295"/>
            </a:lvl9pPr>
          </a:lstStyle>
          <a:p>
            <a:r>
              <a:rPr lang="en-US" smtClean="0" smtId="4294967295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93EB9BF-C2F2-4D76-B990-8AD12E227F08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 smtId="4294967295"/>
            </a:lvl1pPr>
          </a:lstStyle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 smtId="4294967295"/>
            </a:lvl1pPr>
            <a:lvl2pPr marL="457200" indent="0">
              <a:buNone/>
              <a:defRPr sz="2800" smtId="4294967295"/>
            </a:lvl2pPr>
            <a:lvl3pPr marL="914400" indent="0">
              <a:buNone/>
              <a:defRPr sz="2400" smtId="4294967295"/>
            </a:lvl3pPr>
            <a:lvl4pPr marL="1371600" indent="0">
              <a:buNone/>
              <a:defRPr sz="2000" smtId="4294967295"/>
            </a:lvl4pPr>
            <a:lvl5pPr marL="1828800" indent="0">
              <a:buNone/>
              <a:defRPr sz="2000" smtId="4294967295"/>
            </a:lvl5pPr>
            <a:lvl6pPr marL="2286000" indent="0">
              <a:buNone/>
              <a:defRPr sz="2000" smtId="4294967295"/>
            </a:lvl6pPr>
            <a:lvl7pPr marL="2743200" indent="0">
              <a:buNone/>
              <a:defRPr sz="2000" smtId="4294967295"/>
            </a:lvl7pPr>
            <a:lvl8pPr marL="3200400" indent="0">
              <a:buNone/>
              <a:defRPr sz="2000" smtId="4294967295"/>
            </a:lvl8pPr>
            <a:lvl9pPr marL="3657600" indent="0">
              <a:buNone/>
              <a:defRPr sz="2000" smtId="4294967295"/>
            </a:lvl9pPr>
          </a:lstStyle>
          <a:p>
            <a:endParaRPr lang="en-US" smtId="4294967295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 smtId="4294967295"/>
            </a:lvl1pPr>
            <a:lvl2pPr marL="457200" indent="0">
              <a:buNone/>
              <a:defRPr sz="1200" smtId="4294967295"/>
            </a:lvl2pPr>
            <a:lvl3pPr marL="914400" indent="0">
              <a:buNone/>
              <a:defRPr sz="1000" smtId="4294967295"/>
            </a:lvl3pPr>
            <a:lvl4pPr marL="1371600" indent="0">
              <a:buNone/>
              <a:defRPr sz="900" smtId="4294967295"/>
            </a:lvl4pPr>
            <a:lvl5pPr marL="1828800" indent="0">
              <a:buNone/>
              <a:defRPr sz="900" smtId="4294967295"/>
            </a:lvl5pPr>
            <a:lvl6pPr marL="2286000" indent="0">
              <a:buNone/>
              <a:defRPr sz="900" smtId="4294967295"/>
            </a:lvl6pPr>
            <a:lvl7pPr marL="2743200" indent="0">
              <a:buNone/>
              <a:defRPr sz="900" smtId="4294967295"/>
            </a:lvl7pPr>
            <a:lvl8pPr marL="3200400" indent="0">
              <a:buNone/>
              <a:defRPr sz="900" smtId="4294967295"/>
            </a:lvl8pPr>
            <a:lvl9pPr marL="3657600" indent="0">
              <a:buNone/>
              <a:defRPr sz="900" smtId="4294967295"/>
            </a:lvl9pPr>
          </a:lstStyle>
          <a:p>
            <a:r>
              <a:rPr lang="en-US" smtClean="0" smtId="4294967295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45DB495-7E55-41FC-A8F2-DE59A12A49E4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F6F8B72-FD9E-4492-BB38-6C1491FB2508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 smtId="4294967295"/>
              <a:t>Click to edit Master title style</a:t>
            </a:r>
            <a:endParaRPr lang="en-US" smtId="4294967295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 smtId="4294967295"/>
              <a:t>Click to edit Master text styles</a:t>
            </a:r>
          </a:p>
          <a:p>
            <a:pPr lvl="1"/>
            <a:r>
              <a:rPr lang="en-US" smtClean="0" smtId="4294967295"/>
              <a:t>Second level</a:t>
            </a:r>
          </a:p>
          <a:p>
            <a:pPr lvl="2"/>
            <a:r>
              <a:rPr lang="en-US" smtClean="0" smtId="4294967295"/>
              <a:t>Third level</a:t>
            </a:r>
          </a:p>
          <a:p>
            <a:pPr lvl="3"/>
            <a:r>
              <a:rPr lang="en-US" smtClean="0" smtId="4294967295"/>
              <a:t>Fourth level</a:t>
            </a:r>
          </a:p>
          <a:p>
            <a:pPr lvl="4"/>
            <a:r>
              <a:rPr lang="en-US" smtClean="0" smtId="4294967295"/>
              <a:t>Fifth level</a:t>
            </a:r>
            <a:endParaRPr lang="en-US" smtId="4294967295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FA8E631-5656-4724-B51A-AD216A04777E}" type="datetimeFigureOut">
              <a:rPr lang="en-US" smtClean="0" smtId="4294967295"/>
              <a:t>11/7/2009</a:t>
            </a:fld>
            <a:endParaRPr lang="en-US" smtId="4294967295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smtId="4294967295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 smtId="4294967295"/>
              <a:t>‹#›</a:t>
            </a:fld>
            <a:endParaRPr lang="en-US" smtId="4294967295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theme" Target="../theme/theme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 smtId="4294967295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 smtId="4294967295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 smtId="4294967295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 smtId="4294967295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smtId="4294967295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 smtId="4294967295"/>
      </a:defPPr>
      <a:lvl1pPr marL="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 smtId="4294967295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9480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ct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B6F15528-21DE-4FAA-801E-634DDDAF4B2B}" type="slidenum">
              <a:t>В‹#В›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9480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ct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B6F15528-21DE-4FAA-801E-634DDDAF4B2B}" type="slidenum">
              <a:t>В‹#В›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9480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ct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B6F15528-21DE-4FAA-801E-634DDDAF4B2B}" type="slidenum">
              <a:t>В‹#В›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9480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ct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B6F15528-21DE-4FAA-801E-634DDDAF4B2B}" type="slidenum">
              <a:t>В‹#В›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9480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ct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9001" cy="274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r" defTabSz="914400" rtl="0" eaLnBrk="0" latinLnBrk="0" hangingPunct="0"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fld id="{B6F15528-21DE-4FAA-801E-634DDDAF4B2B}" type="slidenum">
              <a:t>В‹#В›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image" Target="../media/image5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3" name="object 3"/>
          <p:cNvSpPr txBox="1"/>
          <p:nvPr/>
        </p:nvSpPr>
        <p:spPr>
          <a:xfrm>
            <a:off x="765492" y="361543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539017"/>
                </a:solidFill>
                <a:latin typeface="FQHVCP+MicrosoftYaHei-Bold"/>
                <a:cs typeface="FQHVCP+MicrosoftYaHei-Bold"/>
              </a:rPr>
              <a:t>柏迪家居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85352" y="2804104"/>
            <a:ext cx="1564383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C00000"/>
                </a:solidFill>
                <a:latin typeface="FKIVJF+MicrosoftYaHei"/>
                <a:cs typeface="FKIVJF+MicrosoftYaHei"/>
              </a:rPr>
              <a:t>2017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3" name="object 3"/>
          <p:cNvSpPr txBox="1"/>
          <p:nvPr/>
        </p:nvSpPr>
        <p:spPr>
          <a:xfrm>
            <a:off x="559752" y="457398"/>
            <a:ext cx="13716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FF0000"/>
                </a:solidFill>
                <a:latin typeface="DPKDCC+MicrosoftYaHei"/>
                <a:cs typeface="DPKDCC+MicrosoftYaHei"/>
              </a:rPr>
              <a:t>特价：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5492" y="6437858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539017"/>
                </a:solidFill>
                <a:latin typeface="UQMLOI+MicrosoftYaHei-Bold"/>
                <a:cs typeface="UQMLOI+MicrosoftYaHei-Bold"/>
              </a:rPr>
              <a:t>柏迪家居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011794" y="6514312"/>
            <a:ext cx="493187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GWCMHM+Arial-BoldItalicMT"/>
                <a:cs typeface="GWCMHM+Arial-BoldItalicMT"/>
              </a:rPr>
              <a:t>Page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513444" y="6514312"/>
            <a:ext cx="260778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GWCMHM+Arial-BoldItalicMT"/>
                <a:cs typeface="GWCMHM+Arial-BoldItalicMT"/>
              </a:rPr>
              <a:t>2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3" name="object 3"/>
          <p:cNvSpPr txBox="1"/>
          <p:nvPr/>
        </p:nvSpPr>
        <p:spPr>
          <a:xfrm>
            <a:off x="1170305" y="1797676"/>
            <a:ext cx="1072514" cy="4190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349"/>
              </a:lnSpc>
              <a:spcBef>
                <a:spcPct val="0"/>
              </a:spcBef>
              <a:spcAft>
                <a:spcPct val="0"/>
              </a:spcAft>
            </a:pPr>
            <a:r>
              <a:rPr sz="13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材质不缩水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94859" y="1798035"/>
            <a:ext cx="98043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AQIRRJ+MicrosoftYaHeiLight"/>
                <a:cs typeface="AQIRRJ+MicrosoftYaHeiLight"/>
              </a:rPr>
              <a:t>金属五金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0305" y="2259219"/>
            <a:ext cx="1335176" cy="355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拒绝E0、E1级板材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594859" y="2283624"/>
            <a:ext cx="1605819" cy="779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拒绝塑料连接杆三合一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使用海福乐纯金属三合一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连接件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70305" y="2510679"/>
            <a:ext cx="1864992" cy="8586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最低环保等级F****级爱格</a:t>
            </a:r>
          </a:p>
          <a:p>
            <a:pPr marL="0" marR="0">
              <a:lnSpc>
                <a:spcPts val="1979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AQIRRJ+MicrosoftYaHeiLight"/>
                <a:cs typeface="AQIRRJ+MicrosoftYaHeiLight"/>
              </a:rPr>
              <a:t>顶级基材0甲醛万华禾香板</a:t>
            </a:r>
          </a:p>
          <a:p>
            <a:pPr marL="0" marR="0">
              <a:lnSpc>
                <a:spcPts val="1979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所有板材均为4面ABS封边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70305" y="4027796"/>
            <a:ext cx="1072514" cy="4190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349"/>
              </a:lnSpc>
              <a:spcBef>
                <a:spcPct val="0"/>
              </a:spcBef>
              <a:spcAft>
                <a:spcPct val="0"/>
              </a:spcAft>
            </a:pPr>
            <a:r>
              <a:rPr sz="13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板材不减料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49800" y="4027796"/>
            <a:ext cx="1072515" cy="4190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349"/>
              </a:lnSpc>
              <a:spcBef>
                <a:spcPct val="0"/>
              </a:spcBef>
              <a:spcAft>
                <a:spcPct val="0"/>
              </a:spcAft>
            </a:pPr>
            <a:r>
              <a:rPr sz="1300">
                <a:solidFill>
                  <a:srgbClr val="000000"/>
                </a:solidFill>
                <a:latin typeface="AQIRRJ+MicrosoftYaHeiLight"/>
                <a:cs typeface="AQIRRJ+MicrosoftYaHeiLight"/>
              </a:rPr>
              <a:t>写在合同上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49800" y="4483265"/>
            <a:ext cx="824865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把不放心的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70305" y="4513745"/>
            <a:ext cx="824864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即使是套餐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749800" y="4711865"/>
            <a:ext cx="1078865" cy="5507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全部写在合同上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还有反馈单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70305" y="4742345"/>
            <a:ext cx="1564925" cy="779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我们的背板也是18mm厚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的板材 稳定性更高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爱格套餐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749800" y="5169065"/>
            <a:ext cx="1078865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及超长质保卡哦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70305" y="5428145"/>
            <a:ext cx="1564925" cy="5507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移门更是享有18mm厚的</a:t>
            </a:r>
          </a:p>
          <a:p>
            <a:pPr marL="0" marR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AQIRRJ+MicrosoftYaHeiLight"/>
                <a:cs typeface="AQIRRJ+MicrosoftYaHeiLight"/>
              </a:rPr>
              <a:t>福利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765492" y="6437858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539017"/>
                </a:solidFill>
                <a:latin typeface="DIUMDI+MicrosoftYaHei-Bold"/>
                <a:cs typeface="DIUMDI+MicrosoftYaHei-Bold"/>
              </a:rPr>
              <a:t>柏迪家居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8011794" y="6514312"/>
            <a:ext cx="493187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EETTJD+Arial-BoldItalicMT"/>
                <a:cs typeface="EETTJD+Arial-BoldItalicMT"/>
              </a:rPr>
              <a:t>Page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513444" y="6514312"/>
            <a:ext cx="260778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EETTJD+Arial-BoldItalicMT"/>
                <a:cs typeface="EETTJD+Arial-BoldItalicMT"/>
              </a:rPr>
              <a:t>3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3" name="object 3"/>
          <p:cNvSpPr txBox="1"/>
          <p:nvPr/>
        </p:nvSpPr>
        <p:spPr>
          <a:xfrm>
            <a:off x="559434" y="1465583"/>
            <a:ext cx="5278951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F****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级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18mm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爱格板：</a:t>
            </a:r>
            <a:r>
              <a:rPr sz="2000">
                <a:solidFill>
                  <a:srgbClr val="FF0000"/>
                </a:solidFill>
                <a:latin typeface="ECIFRB+MicrosoftYaHei-Bold"/>
                <a:cs typeface="ECIFRB+MicrosoftYaHei-Bold"/>
              </a:rPr>
              <a:t>228</a:t>
            </a:r>
            <a:r>
              <a:rPr sz="2000">
                <a:solidFill>
                  <a:srgbClr val="FF0000"/>
                </a:solidFill>
                <a:latin typeface="AGIJMK+MicrosoftYaHeiLight"/>
                <a:cs typeface="AGIJMK+MicrosoftYaHeiLight"/>
              </a:rPr>
              <a:t>元</a:t>
            </a:r>
            <a:r>
              <a:rPr sz="2000">
                <a:solidFill>
                  <a:srgbClr val="FF0000"/>
                </a:solidFill>
                <a:latin typeface="ECIFRB+MicrosoftYaHei-Bold"/>
                <a:cs typeface="ECIFRB+MicrosoftYaHei-Bold"/>
              </a:rPr>
              <a:t>/</a:t>
            </a:r>
            <a:r>
              <a:rPr sz="2000">
                <a:solidFill>
                  <a:srgbClr val="FF0000"/>
                </a:solidFill>
                <a:latin typeface="AGIJMK+MicrosoftYaHeiLight"/>
                <a:cs typeface="AGIJMK+MicrosoftYaHeiLight"/>
              </a:rPr>
              <a:t>每平方米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9434" y="1983743"/>
            <a:ext cx="5603809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0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甲醛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18mm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万华禾香板：</a:t>
            </a:r>
            <a:r>
              <a:rPr sz="2000">
                <a:solidFill>
                  <a:srgbClr val="FF0000"/>
                </a:solidFill>
                <a:latin typeface="ECIFRB+MicrosoftYaHei-Bold"/>
                <a:cs typeface="ECIFRB+MicrosoftYaHei-Bold"/>
              </a:rPr>
              <a:t>238</a:t>
            </a:r>
            <a:r>
              <a:rPr sz="2000">
                <a:solidFill>
                  <a:srgbClr val="FF0000"/>
                </a:solidFill>
                <a:latin typeface="AGIJMK+MicrosoftYaHeiLight"/>
                <a:cs typeface="AGIJMK+MicrosoftYaHeiLight"/>
              </a:rPr>
              <a:t>元</a:t>
            </a:r>
            <a:r>
              <a:rPr sz="2000">
                <a:solidFill>
                  <a:srgbClr val="FF0000"/>
                </a:solidFill>
                <a:latin typeface="ECIFRB+MicrosoftYaHei-Bold"/>
                <a:cs typeface="ECIFRB+MicrosoftYaHei-Bold"/>
              </a:rPr>
              <a:t>/</a:t>
            </a:r>
            <a:r>
              <a:rPr sz="2000">
                <a:solidFill>
                  <a:srgbClr val="FF0000"/>
                </a:solidFill>
                <a:latin typeface="AGIJMK+MicrosoftYaHeiLight"/>
                <a:cs typeface="AGIJMK+MicrosoftYaHeiLight"/>
              </a:rPr>
              <a:t>每平方米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279775" y="2501903"/>
            <a:ext cx="2222876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539017"/>
                </a:solidFill>
                <a:latin typeface="AGIJMK+MicrosoftYaHeiLight"/>
                <a:cs typeface="AGIJMK+MicrosoftYaHeiLight"/>
              </a:rPr>
              <a:t>门板类全场</a:t>
            </a:r>
            <a:r>
              <a:rPr sz="2000">
                <a:solidFill>
                  <a:srgbClr val="539017"/>
                </a:solidFill>
                <a:latin typeface="ECIFRB+MicrosoftYaHei-Bold"/>
                <a:cs typeface="ECIFRB+MicrosoftYaHei-Bold"/>
              </a:rPr>
              <a:t>68</a:t>
            </a:r>
            <a:r>
              <a:rPr sz="2000">
                <a:solidFill>
                  <a:srgbClr val="539017"/>
                </a:solidFill>
                <a:latin typeface="AGIJMK+MicrosoftYaHeiLight"/>
                <a:cs typeface="AGIJMK+MicrosoftYaHeiLight"/>
              </a:rPr>
              <a:t>折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59434" y="3014983"/>
            <a:ext cx="216344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当天优惠力度：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144134" y="3296513"/>
            <a:ext cx="2994025" cy="11297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转单存预付</a:t>
            </a:r>
            <a:r>
              <a:rPr sz="18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即可砸金蛋</a:t>
            </a:r>
          </a:p>
          <a:p>
            <a:pPr marL="0" marR="0">
              <a:lnSpc>
                <a:spcPts val="4320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每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5000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元砸一次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59434" y="3538223"/>
            <a:ext cx="3926554" cy="16826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订金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100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元</a:t>
            </a:r>
            <a:r>
              <a:rPr sz="20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锁定当天优惠折扣</a:t>
            </a:r>
          </a:p>
          <a:p>
            <a:pPr marL="5950" marR="0">
              <a:lnSpc>
                <a:spcPts val="408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总款满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1.2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万减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400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现金</a:t>
            </a:r>
          </a:p>
          <a:p>
            <a:pPr marL="10114" marR="0">
              <a:lnSpc>
                <a:spcPts val="407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满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1.5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万减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800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现金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144134" y="4393793"/>
            <a:ext cx="2350182" cy="16783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金额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300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元（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12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个）</a:t>
            </a:r>
          </a:p>
          <a:p>
            <a:pPr marL="0" marR="0">
              <a:lnSpc>
                <a:spcPts val="4320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金额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500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元（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5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个）</a:t>
            </a:r>
          </a:p>
          <a:p>
            <a:pPr marL="0" marR="0">
              <a:lnSpc>
                <a:spcPts val="4320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金额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1000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元（</a:t>
            </a:r>
            <a:r>
              <a:rPr sz="1800">
                <a:solidFill>
                  <a:srgbClr val="000000"/>
                </a:solidFill>
                <a:latin typeface="BQLLUE+ArialMT"/>
                <a:cs typeface="BQLLUE+ArialMT"/>
              </a:rPr>
              <a:t>3</a:t>
            </a:r>
            <a:r>
              <a:rPr sz="1800">
                <a:solidFill>
                  <a:srgbClr val="000000"/>
                </a:solidFill>
                <a:latin typeface="LJNVHO+MicrosoftYaHei"/>
                <a:cs typeface="LJNVHO+MicrosoftYaHei"/>
              </a:rPr>
              <a:t>个）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844039" y="5092703"/>
            <a:ext cx="2439341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满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2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万减</a:t>
            </a:r>
            <a:r>
              <a:rPr sz="2000">
                <a:solidFill>
                  <a:srgbClr val="000000"/>
                </a:solidFill>
                <a:latin typeface="ECIFRB+MicrosoftYaHei-Bold"/>
                <a:cs typeface="ECIFRB+MicrosoftYaHei-Bold"/>
              </a:rPr>
              <a:t>1500</a:t>
            </a:r>
            <a:r>
              <a:rPr sz="2000">
                <a:solidFill>
                  <a:srgbClr val="000000"/>
                </a:solidFill>
                <a:latin typeface="AGIJMK+MicrosoftYaHeiLight"/>
                <a:cs typeface="AGIJMK+MicrosoftYaHeiLight"/>
              </a:rPr>
              <a:t>现金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65492" y="6437858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539017"/>
                </a:solidFill>
                <a:latin typeface="ECIFRB+MicrosoftYaHei-Bold"/>
                <a:cs typeface="ECIFRB+MicrosoftYaHei-Bold"/>
              </a:rPr>
              <a:t>柏迪家居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905884" y="6458935"/>
            <a:ext cx="187261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FFFFFF"/>
                </a:solidFill>
                <a:latin typeface="AGIJMK+MicrosoftYaHeiLight"/>
                <a:cs typeface="AGIJMK+MicrosoftYaHeiLight"/>
              </a:rPr>
              <a:t>特价套餐不参加活动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011794" y="6514312"/>
            <a:ext cx="493187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IIMEGK+Arial-BoldItalicMT"/>
                <a:cs typeface="IIMEGK+Arial-BoldItalicMT"/>
              </a:rPr>
              <a:t>Page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513444" y="6514312"/>
            <a:ext cx="260778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IIMEGK+Arial-BoldItalicMT"/>
                <a:cs typeface="IIMEGK+Arial-BoldItalicMT"/>
              </a:rPr>
              <a:t>4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/>
        </p:txBody>
      </p:sp>
      <p:sp>
        <p:nvSpPr>
          <p:cNvPr id="3" name="object 3"/>
          <p:cNvSpPr txBox="1"/>
          <p:nvPr/>
        </p:nvSpPr>
        <p:spPr>
          <a:xfrm>
            <a:off x="4652645" y="1907480"/>
            <a:ext cx="925195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吊柜：2米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24195" y="1907480"/>
            <a:ext cx="925195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台面：3米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95744" y="1907480"/>
            <a:ext cx="891540" cy="3797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地柜：3</a:t>
            </a:r>
            <a:r>
              <a:rPr sz="1000">
                <a:solidFill>
                  <a:srgbClr val="539017"/>
                </a:solidFill>
                <a:latin typeface="VPEDFL+MicrosoftYaHeiLight"/>
                <a:cs typeface="VPEDFL+MicrosoftYaHeiLight"/>
              </a:rPr>
              <a:t>米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52645" y="2181800"/>
            <a:ext cx="2237484" cy="1210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铰链：乐卡内置阻尼铰链</a:t>
            </a:r>
          </a:p>
          <a:p>
            <a:pPr marL="0" marR="0">
              <a:lnSpc>
                <a:spcPts val="216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箱体：0甲醛18mm厚禾香板</a:t>
            </a:r>
          </a:p>
          <a:p>
            <a:pPr marL="0" marR="0">
              <a:lnSpc>
                <a:spcPts val="2159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台面：15mm厚赛凯隆石英石</a:t>
            </a:r>
          </a:p>
          <a:p>
            <a:pPr marL="0" marR="0">
              <a:lnSpc>
                <a:spcPts val="216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门板：万华0甲醛禾香板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650355" y="3372365"/>
            <a:ext cx="626715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C00000"/>
                </a:solidFill>
                <a:latin typeface="VPEDFL+MicrosoftYaHeiLight"/>
                <a:cs typeface="VPEDFL+MicrosoftYaHeiLight"/>
              </a:rPr>
              <a:t>5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820535" y="3372365"/>
            <a:ext cx="1699259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C00000"/>
                </a:solidFill>
                <a:latin typeface="VPEDFL+MicrosoftYaHeiLight"/>
                <a:cs typeface="VPEDFL+MicrosoftYaHeiLight"/>
              </a:rPr>
              <a:t>399元/套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652645" y="3827720"/>
            <a:ext cx="1639569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超出部分2080一延米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652645" y="4102040"/>
            <a:ext cx="3475989" cy="9360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交5000预付 套餐</a:t>
            </a:r>
            <a:r>
              <a:rPr sz="1200">
                <a:solidFill>
                  <a:srgbClr val="FF0000"/>
                </a:solidFill>
                <a:latin typeface="VPEDFL+MicrosoftYaHeiLight"/>
                <a:cs typeface="VPEDFL+MicrosoftYaHeiLight"/>
              </a:rPr>
              <a:t>直降300 返500</a:t>
            </a: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衣柜代金券</a:t>
            </a:r>
          </a:p>
          <a:p>
            <a:pPr marL="0" marR="0">
              <a:lnSpc>
                <a:spcPts val="216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送：304单盆水槽一套（含纯铜龙头 下水）</a:t>
            </a:r>
          </a:p>
          <a:p>
            <a:pPr marL="0" marR="0">
              <a:lnSpc>
                <a:spcPts val="216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539017"/>
                </a:solidFill>
                <a:latin typeface="VPEDFL+MicrosoftYaHeiLight"/>
                <a:cs typeface="VPEDFL+MicrosoftYaHeiLight"/>
              </a:rPr>
              <a:t>送：乐卡阻尼滑轨抽屉三个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65492" y="6437858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539017"/>
                </a:solidFill>
                <a:latin typeface="WKJKPG+MicrosoftYaHei-Bold"/>
                <a:cs typeface="WKJKPG+MicrosoftYaHei-Bold"/>
              </a:rPr>
              <a:t>柏迪家居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011794" y="6514312"/>
            <a:ext cx="493187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SWUJBT+Arial-BoldItalicMT"/>
                <a:cs typeface="SWUJBT+Arial-BoldItalicMT"/>
              </a:rPr>
              <a:t>Page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513444" y="6514312"/>
            <a:ext cx="260778" cy="32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1pPr>
            <a:lvl2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2pPr>
            <a:lvl3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3pPr>
            <a:lvl4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4pPr>
            <a:lvl5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5pPr>
            <a:lvl6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6pPr>
            <a:lvl7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7pPr>
            <a:lvl8pPr marL="0" algn="l" defTabSz="914400" rtl="0" eaLnBrk="0" latinLnBrk="0" hangingPunct="0">
              <a:defRPr sz="1800" kern="1200" smtId="4294967295">
                <a:solidFill>
                  <a:schemeClr val="phClr"/>
                </a:solidFill>
                <a:latin typeface="Arial"/>
                <a:ea typeface="Arial"/>
                <a:cs typeface="Arial"/>
              </a:defRPr>
            </a:lvl8pPr>
          </a:lstStyle>
          <a:p>
            <a:pPr marL="0" marR="0">
              <a:lnSpc>
                <a:spcPts val="1036"/>
              </a:lnSpc>
              <a:spcBef>
                <a:spcPct val="0"/>
              </a:spcBef>
              <a:spcAft>
                <a:spcPct val="0"/>
              </a:spcAft>
            </a:pPr>
            <a:r>
              <a:rPr sz="1000">
                <a:solidFill>
                  <a:srgbClr val="000000"/>
                </a:solidFill>
                <a:latin typeface="SWUJBT+Arial-BoldItalicMT"/>
                <a:cs typeface="SWUJBT+Arial-BoldItalicMT"/>
              </a:rPr>
              <a:t>5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2.0.50727.3053"/>
  <p:tag name="AS_OS" val="Microsoft Windows NT 5.1.2600 Service Pack 3"/>
  <p:tag name="AS_RELEASE_DATE" val="2016.10.26"/>
  <p:tag name="AS_TITLE" val="Aspose.Slides for .NET 2.0"/>
  <p:tag name="AS_VERSION" val="16.10.0.0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3.xml><?xml version="1.0" encoding="utf-8"?>
<a:theme xmlns:r="http://schemas.openxmlformats.org/officeDocument/2006/relationships"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5.xml><?xml version="1.0" encoding="utf-8"?>
<a:theme xmlns:r="http://schemas.openxmlformats.org/officeDocument/2006/relationships"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6.xml><?xml version="1.0" encoding="utf-8"?>
<a:theme xmlns:r="http://schemas.openxmlformats.org/officeDocument/2006/relationships"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Ýêðàí (4:3)</PresentationFormat>
  <Paragraphs>63</Paragraphs>
  <Slides>5</Slides>
  <Notes>0</Notes>
  <TotalTime>1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baseType="lpstr" size="6">
      <vt:lpstr>Office Theme</vt:lpstr>
      <vt:lpstr>Slide 1</vt:lpstr>
      <vt:lpstr>Slide 2</vt:lpstr>
      <vt:lpstr>Slide 3</vt:lpstr>
      <vt:lpstr>Slide 4</vt:lpstr>
      <vt:lpstr>Slide 5</vt:lpstr>
    </vt:vector>
  </TitlesOfParts>
  <LinksUpToDate>0</LinksUpToDate>
  <SharedDoc>0</SharedDoc>
  <HyperlinksChanged>0</HyperlinksChanged>
  <Application>Aspose.Slides for .NET</Application>
  <AppVersion>16.1000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2017-03-12T14:18:01.984</cp:lastPrinted>
  <dcterms:created xsi:type="dcterms:W3CDTF">2017-03-12T06:18:02Z</dcterms:created>
  <dcterms:modified xsi:type="dcterms:W3CDTF">2017-03-12T06:18:16Z</dcterms:modified>
</cp:coreProperties>
</file>